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84"/>
  </p:normalViewPr>
  <p:slideViewPr>
    <p:cSldViewPr snapToGrid="0" snapToObjects="1">
      <p:cViewPr varScale="1">
        <p:scale>
          <a:sx n="106" d="100"/>
          <a:sy n="106" d="100"/>
        </p:scale>
        <p:origin x="180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CE6E41-ECD9-024B-9D73-925990A0606A}" type="datetimeFigureOut">
              <a:rPr lang="en-US" smtClean="0"/>
              <a:t>9/2/24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8EBD0-3BD3-E54A-AABD-B8E241906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992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B4068-FCA9-7D42-B488-6E4E6994CFF1}" type="datetime1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Agroye #500kagribusiness agroye.com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69AEB-A3EE-A94D-897A-30A2CD034E2A}" type="datetime1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Agroye #500kagribusiness agroye.com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AFCEA-EF03-2E44-8FD9-126CE841040C}" type="datetime1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Agroye #500kagribusiness agroye.com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F7422-D449-A94D-A933-DAB0AC8593C2}" type="datetime1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Agroye #500kagribusiness agroye.com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F7845-2A90-444D-8DDF-A8060C94D112}" type="datetime1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Agroye #500kagribusiness agroye.com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E9BD1-2385-4942-AB4F-F31AC8EA30D6}" type="datetime1">
              <a:rPr lang="en-US" smtClean="0"/>
              <a:t>9/2/24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Agroye #500kagribusiness agroye.com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7F4A6-412B-2F47-905E-4E87C1A25827}" type="datetime1">
              <a:rPr lang="en-US" smtClean="0"/>
              <a:t>9/2/24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Agroye #500kagribusiness agroye.com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0249-4900-0343-B74A-604379714726}" type="datetime1">
              <a:rPr lang="en-US" smtClean="0"/>
              <a:t>9/2/24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Agroye #500kagribusiness agroye.com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603FA-4253-D14F-8FAD-3187B4F1D779}" type="datetime1">
              <a:rPr lang="en-US" smtClean="0"/>
              <a:t>9/2/24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Agroye #500kagribusiness agroye.com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E6BA3-166D-FE4F-BA88-0ED8E2C05111}" type="datetime1">
              <a:rPr lang="en-US" smtClean="0"/>
              <a:t>9/2/24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Agroye #500kagribusiness agroye.com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1E62A-5049-8345-8AE5-34C353772673}" type="datetime1">
              <a:rPr lang="en-US" smtClean="0"/>
              <a:t>9/2/24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Agroye #500kagribusiness agroye.com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7BC87-CCF6-424D-A9A8-58FD0ADDCA5B}" type="datetime1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Agroye #500kagribusiness agroye.com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/>
              <a:t>Company Name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dirty="0"/>
              <a:t>Tagline or Slogan</a:t>
            </a:r>
          </a:p>
          <a:p>
            <a:r>
              <a:rPr dirty="0"/>
              <a:t>Presented by: Your Name, Title</a:t>
            </a:r>
            <a:endParaRPr lang="en-US" dirty="0"/>
          </a:p>
          <a:p>
            <a:r>
              <a:rPr lang="en-US" dirty="0"/>
              <a:t>Note: This is just a sample template. You are not restricted to it!</a:t>
            </a:r>
            <a:endParaRPr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5A2D67-204C-24C7-E463-C50F7272D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Agroye #500kagribusiness agroye.com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Financial Projections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Provide a summary of your financial forecasts for the next 3-5 years. Include revenue, expenses, and profit projections.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CB1E0B-90AB-61D6-CC51-E74E56037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Agroye #500kagribusiness agroye.com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Funding 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Specify the amount of funding you are seeking and how you will use the funds to achieve your goals.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CCA2DC-EBC3-6FF5-2BF0-CDEC09ED7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Agroye #500kagribusiness agroye.com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Include a strong closing statement, your contact information, and a call to action.</a:t>
            </a:r>
            <a:endParaRPr lang="en-US" dirty="0"/>
          </a:p>
          <a:p>
            <a:endParaRPr lang="en-US" dirty="0"/>
          </a:p>
          <a:p>
            <a:r>
              <a:rPr lang="en-US" dirty="0"/>
              <a:t>We wish you success in the </a:t>
            </a:r>
            <a:r>
              <a:rPr lang="en-US" b="1" dirty="0"/>
              <a:t>#</a:t>
            </a:r>
            <a:r>
              <a:rPr lang="en-US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Red Hat Display"/>
              </a:rPr>
              <a:t>500kagribusiness</a:t>
            </a:r>
          </a:p>
          <a:p>
            <a:pPr marL="0" indent="0">
              <a:buNone/>
            </a:pPr>
            <a:endParaRPr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99827C-D7A2-9B82-A105-BFEBD4791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Agroye #500kagribusiness agroye.com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Briefly describe the problem that your target market faces. Use bullet points or statistics to highlight the importance of the issue.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172FC7-26DE-BC3A-0FCB-852CC8F62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Agroye #500kagribusiness agroye.com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Present your product or service as the solution. Explain how it works and its benefits.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5FEEF2-EC08-AE99-0AB4-891243A04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Agroye #500kagribusiness agroye.com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Market Opportunity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Provide details on the size of the market, target audience, and growth potential. Include key data points or visuals.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F25570-6D7D-18E2-60DE-FEBBF4709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Agroye #500kagribusiness agroye.com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Business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Describe how your business generates revenue. Include revenue streams, pricing strategy, and sales channels.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466655-086F-5C13-54EF-A1B27441D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Agroye #500kagribusiness agroye.com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Go-to-Market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Outline your plan to reach customers and scale your business. Describe your marketing, sales, and distribution strategies.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8D53A7-304F-D7CB-D515-A9D44ED00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Agroye #500kagribusiness agroye.com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Traction</a:t>
            </a:r>
            <a:r>
              <a:rPr lang="en-US" dirty="0"/>
              <a:t> (if any)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Highlight key milestones, achievements, sales data, or partnerships that demonstrate your progress.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0A0C0E-6643-B117-72BE-FB31AC715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Agroye #500kagribusiness agroye.com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Competitive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Compare your product or service with competitors. Highlight your unique selling points and competitive advantages.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389B08-EE3C-D113-A817-93FD08CD7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Agroye #500kagribusiness agroye.com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Introduce your core team members, their roles, and relevant experience. Include photos if available.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94BDE0-6D84-A180-9872-C4E9E3826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Agroye #500kagribusiness agroye.com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</TotalTime>
  <Words>340</Words>
  <Application>Microsoft Macintosh PowerPoint</Application>
  <PresentationFormat>On-screen Show (4:3)</PresentationFormat>
  <Paragraphs>40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Aptos</vt:lpstr>
      <vt:lpstr>Arial</vt:lpstr>
      <vt:lpstr>Calibri</vt:lpstr>
      <vt:lpstr>Red Hat Display</vt:lpstr>
      <vt:lpstr>Office Theme</vt:lpstr>
      <vt:lpstr>Company Name</vt:lpstr>
      <vt:lpstr>Problem</vt:lpstr>
      <vt:lpstr>Solution</vt:lpstr>
      <vt:lpstr>Market Opportunity</vt:lpstr>
      <vt:lpstr>Business Model</vt:lpstr>
      <vt:lpstr>Go-to-Market Strategy</vt:lpstr>
      <vt:lpstr>Traction (if any)</vt:lpstr>
      <vt:lpstr>Competitive Analysis</vt:lpstr>
      <vt:lpstr>Team</vt:lpstr>
      <vt:lpstr>Financial Projections</vt:lpstr>
      <vt:lpstr>Funding Ask</vt:lpstr>
      <vt:lpstr>Closing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Ufuoma Ogodo</cp:lastModifiedBy>
  <cp:revision>9</cp:revision>
  <dcterms:created xsi:type="dcterms:W3CDTF">2013-01-27T09:14:16Z</dcterms:created>
  <dcterms:modified xsi:type="dcterms:W3CDTF">2024-09-02T10:10:17Z</dcterms:modified>
  <cp:category/>
</cp:coreProperties>
</file>